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9"/>
  </p:notesMasterIdLst>
  <p:sldIdLst>
    <p:sldId id="361" r:id="rId5"/>
    <p:sldId id="257" r:id="rId6"/>
    <p:sldId id="262" r:id="rId7"/>
    <p:sldId id="263" r:id="rId8"/>
    <p:sldId id="265" r:id="rId9"/>
    <p:sldId id="266" r:id="rId10"/>
    <p:sldId id="267" r:id="rId11"/>
    <p:sldId id="268" r:id="rId12"/>
    <p:sldId id="270" r:id="rId13"/>
    <p:sldId id="271" r:id="rId14"/>
    <p:sldId id="272" r:id="rId15"/>
    <p:sldId id="274" r:id="rId16"/>
    <p:sldId id="275" r:id="rId17"/>
    <p:sldId id="276" r:id="rId18"/>
    <p:sldId id="278" r:id="rId19"/>
    <p:sldId id="283" r:id="rId20"/>
    <p:sldId id="286" r:id="rId21"/>
    <p:sldId id="287" r:id="rId22"/>
    <p:sldId id="291" r:id="rId23"/>
    <p:sldId id="292" r:id="rId24"/>
    <p:sldId id="293" r:id="rId25"/>
    <p:sldId id="295" r:id="rId26"/>
    <p:sldId id="279" r:id="rId27"/>
    <p:sldId id="280" r:id="rId28"/>
    <p:sldId id="281" r:id="rId29"/>
    <p:sldId id="364" r:id="rId30"/>
    <p:sldId id="362" r:id="rId31"/>
    <p:sldId id="290" r:id="rId32"/>
    <p:sldId id="301" r:id="rId33"/>
    <p:sldId id="363" r:id="rId34"/>
    <p:sldId id="303" r:id="rId35"/>
    <p:sldId id="302" r:id="rId36"/>
    <p:sldId id="305" r:id="rId37"/>
    <p:sldId id="306" r:id="rId38"/>
  </p:sldIdLst>
  <p:sldSz cx="9144000" cy="5143500" type="screen16x9"/>
  <p:notesSz cx="6858000" cy="9144000"/>
  <p:embeddedFontLst>
    <p:embeddedFont>
      <p:font typeface="Anton" pitchFamily="2" charset="0"/>
      <p:regular r:id="rId40"/>
    </p:embeddedFont>
    <p:embeddedFont>
      <p:font typeface="DM Sans" pitchFamily="2" charset="0"/>
      <p:regular r:id="rId41"/>
      <p:bold r:id="rId42"/>
      <p:italic r:id="rId43"/>
      <p:boldItalic r:id="rId44"/>
    </p:embeddedFont>
    <p:embeddedFont>
      <p:font typeface="Helvetica Neue Light"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4cbfe83d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4cbfe83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4cbfe83dc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b559d6c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4cbfe83dc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24cbfe83dc_1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4cbfe83dc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24cbfe83dc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559d6c0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559d6c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3.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theme" Target="../theme/theme4.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2" r:id="rId6"/>
    <p:sldLayoutId id="2147483794" r:id="rId7"/>
    <p:sldLayoutId id="2147483795" r:id="rId8"/>
    <p:sldLayoutId id="21474837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3.xml"/><Relationship Id="rId4" Type="http://schemas.openxmlformats.org/officeDocument/2006/relationships/hyperlink" Target="https://www.ecma-international.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ES10</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87"/>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61" name="Google Shape;761;p187"/>
          <p:cNvSpPr txBox="1"/>
          <p:nvPr/>
        </p:nvSpPr>
        <p:spPr>
          <a:xfrm>
            <a:off x="601050" y="1885788"/>
            <a:ext cx="49872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String.trim(): Remueve los espacios innecesarios en una cadena. Sirve para validar cadenas enviadas vacías o eliminar los espacios iniciales y finales.</a:t>
            </a:r>
            <a:endParaRPr sz="135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Array.flat():Remueve anidaciones internas en arrays para dejar un arreglo plano.</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b="1" dirty="0">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91"/>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los métodos trim y flat</a:t>
            </a:r>
            <a:endParaRPr sz="3500" b="1">
              <a:solidFill>
                <a:schemeClr val="lt1"/>
              </a:solidFill>
              <a:latin typeface="DM Sans"/>
              <a:ea typeface="DM Sans"/>
              <a:cs typeface="DM Sans"/>
              <a:sym typeface="DM Sans"/>
            </a:endParaRPr>
          </a:p>
        </p:txBody>
      </p:sp>
      <p:sp>
        <p:nvSpPr>
          <p:cNvPr id="790" name="Google Shape;790;p191"/>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791" name="Google Shape;791;p191"/>
          <p:cNvPicPr preferRelativeResize="0"/>
          <p:nvPr/>
        </p:nvPicPr>
        <p:blipFill>
          <a:blip r:embed="rId3">
            <a:alphaModFix/>
          </a:blip>
          <a:stretch>
            <a:fillRect/>
          </a:stretch>
        </p:blipFill>
        <p:spPr>
          <a:xfrm>
            <a:off x="720734" y="1347975"/>
            <a:ext cx="8020280" cy="324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92"/>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ES11</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93"/>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03" name="Google Shape;803;p193"/>
          <p:cNvSpPr txBox="1"/>
          <p:nvPr/>
        </p:nvSpPr>
        <p:spPr>
          <a:xfrm>
            <a:off x="601050" y="1885788"/>
            <a:ext cx="49872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Operador nullish. Sirve para poder colocar un valor por default a variables que podrían ser nulas o indefinidas. A diferencia del operador ||, éstas filtran “falseys”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Variables privadas dentro de las clases: esto permite que algunas variables no sean accesibles desde el entorno de instancia de una clase y sólo puedan ser utilizadas de manera interna.</a:t>
            </a:r>
            <a:endParaRPr sz="1350" b="1" dirty="0">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95"/>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operador nullish y variables privadas</a:t>
            </a:r>
            <a:endParaRPr sz="3500" b="1">
              <a:solidFill>
                <a:schemeClr val="lt1"/>
              </a:solidFill>
              <a:latin typeface="DM Sans"/>
              <a:ea typeface="DM Sans"/>
              <a:cs typeface="DM Sans"/>
              <a:sym typeface="DM Sans"/>
            </a:endParaRPr>
          </a:p>
        </p:txBody>
      </p:sp>
      <p:sp>
        <p:nvSpPr>
          <p:cNvPr id="819" name="Google Shape;819;p195"/>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20" name="Google Shape;820;p195"/>
          <p:cNvPicPr preferRelativeResize="0"/>
          <p:nvPr/>
        </p:nvPicPr>
        <p:blipFill>
          <a:blip r:embed="rId3">
            <a:alphaModFix/>
          </a:blip>
          <a:stretch>
            <a:fillRect/>
          </a:stretch>
        </p:blipFill>
        <p:spPr>
          <a:xfrm>
            <a:off x="1359987" y="1381300"/>
            <a:ext cx="6419276" cy="3496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2680</TotalTime>
  <Words>1574</Words>
  <Application>Microsoft Office PowerPoint</Application>
  <PresentationFormat>Presentación en pantalla (16:9)</PresentationFormat>
  <Paragraphs>145</Paragraphs>
  <Slides>34</Slides>
  <Notes>34</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34</vt:i4>
      </vt:variant>
    </vt:vector>
  </HeadingPairs>
  <TitlesOfParts>
    <vt:vector size="43" baseType="lpstr">
      <vt:lpstr>Courier New</vt:lpstr>
      <vt:lpstr>DM Sans</vt:lpstr>
      <vt:lpstr>Arial</vt:lpstr>
      <vt:lpstr>Helvetica Neue Light</vt:lpstr>
      <vt:lpstr>Anton</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29</cp:revision>
  <dcterms:modified xsi:type="dcterms:W3CDTF">2024-02-08T10:58:19Z</dcterms:modified>
</cp:coreProperties>
</file>